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6B565-3AAB-4C61-8909-50E6D9E4528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4C7EF-64C6-4E24-A194-E1A3C094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Rubbing</a:t>
            </a:r>
            <a:r>
              <a:rPr lang="en-US" baseline="0" dirty="0"/>
              <a:t> hands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4C7EF-64C6-4E24-A194-E1A3C094C8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 with wind turbines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4C7EF-64C6-4E24-A194-E1A3C094C8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Cooking dinner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4C7EF-64C6-4E24-A194-E1A3C094C8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6NTrGhcXi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3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is the type of energy due to motion</a:t>
            </a:r>
          </a:p>
        </p:txBody>
      </p:sp>
    </p:spTree>
    <p:extLst>
      <p:ext uri="{BB962C8B-B14F-4D97-AF65-F5344CB8AC3E}">
        <p14:creationId xmlns:p14="http://schemas.microsoft.com/office/powerpoint/2010/main" val="297246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is the type of energy due to position (stored energy)</a:t>
            </a:r>
          </a:p>
        </p:txBody>
      </p:sp>
    </p:spTree>
    <p:extLst>
      <p:ext uri="{BB962C8B-B14F-4D97-AF65-F5344CB8AC3E}">
        <p14:creationId xmlns:p14="http://schemas.microsoft.com/office/powerpoint/2010/main" val="263065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energy is the only energy that is both kinetic and potential</a:t>
            </a:r>
          </a:p>
        </p:txBody>
      </p:sp>
    </p:spTree>
    <p:extLst>
      <p:ext uri="{BB962C8B-B14F-4D97-AF65-F5344CB8AC3E}">
        <p14:creationId xmlns:p14="http://schemas.microsoft.com/office/powerpoint/2010/main" val="296520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These </a:t>
            </a:r>
            <a:r>
              <a:rPr lang="en-US" sz="4800" b="1" dirty="0"/>
              <a:t>two </a:t>
            </a:r>
            <a:r>
              <a:rPr lang="en-US" sz="4800" dirty="0"/>
              <a:t>energies are forms of </a:t>
            </a:r>
            <a:r>
              <a:rPr lang="en-US" sz="4800" u="sng" dirty="0"/>
              <a:t>potential</a:t>
            </a:r>
            <a:r>
              <a:rPr lang="en-US" sz="4800" dirty="0"/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val="209788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These </a:t>
            </a:r>
            <a:r>
              <a:rPr lang="en-US" sz="4800" b="1" dirty="0"/>
              <a:t>four </a:t>
            </a:r>
            <a:r>
              <a:rPr lang="en-US" sz="4800" dirty="0"/>
              <a:t>energies are forms of </a:t>
            </a:r>
            <a:r>
              <a:rPr lang="en-US" sz="4800" u="sng" dirty="0"/>
              <a:t>kinetic</a:t>
            </a:r>
            <a:r>
              <a:rPr lang="en-US" sz="4800" dirty="0"/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val="390940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 Name the law: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law states that energy cannot be created or destroyed, it can only be transformed</a:t>
            </a:r>
          </a:p>
        </p:txBody>
      </p:sp>
    </p:spTree>
    <p:extLst>
      <p:ext uri="{BB962C8B-B14F-4D97-AF65-F5344CB8AC3E}">
        <p14:creationId xmlns:p14="http://schemas.microsoft.com/office/powerpoint/2010/main" val="300548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 Name the transformation of energy:</a:t>
            </a:r>
          </a:p>
        </p:txBody>
      </p:sp>
      <p:pic>
        <p:nvPicPr>
          <p:cNvPr id="1026" name="Picture 2" descr="Image result for radiant ener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66" y="3052148"/>
            <a:ext cx="3484959" cy="34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6821" y="2272384"/>
            <a:ext cx="723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Inside of the sun </a:t>
            </a:r>
            <a:r>
              <a:rPr lang="en-US" sz="3600" dirty="0">
                <a:sym typeface="Wingdings" panose="05000000000000000000" pitchFamily="2" charset="2"/>
              </a:rPr>
              <a:t> Light &amp; Heat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038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 Name the transformation of energy:</a:t>
            </a:r>
          </a:p>
        </p:txBody>
      </p:sp>
      <p:pic>
        <p:nvPicPr>
          <p:cNvPr id="2052" name="Picture 4" descr="Image result for flash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5" y="2639293"/>
            <a:ext cx="3603625" cy="34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1105" y="2894552"/>
            <a:ext cx="561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Batteries </a:t>
            </a:r>
            <a:r>
              <a:rPr lang="en-US" sz="3600" dirty="0">
                <a:sym typeface="Wingdings" panose="05000000000000000000" pitchFamily="2" charset="2"/>
              </a:rPr>
              <a:t> Wires  Bulb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7154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17. Name the transformation of energy: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7604" y="3725354"/>
            <a:ext cx="546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Inside of the glow stick  Light</a:t>
            </a:r>
            <a:endParaRPr lang="en-US" sz="2800" dirty="0"/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2970109"/>
            <a:ext cx="5445929" cy="25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9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18. Name the transformation of energy: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6713" y="3084332"/>
            <a:ext cx="377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Wires  Heat &amp; Light</a:t>
            </a:r>
            <a:endParaRPr lang="en-US" sz="2800" dirty="0"/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toaster ove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20" y="2528861"/>
            <a:ext cx="3609107" cy="36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1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energy is from the kinetic energy (random motion) of an object’s particles</a:t>
            </a:r>
          </a:p>
        </p:txBody>
      </p:sp>
    </p:spTree>
    <p:extLst>
      <p:ext uri="{BB962C8B-B14F-4D97-AF65-F5344CB8AC3E}">
        <p14:creationId xmlns:p14="http://schemas.microsoft.com/office/powerpoint/2010/main" val="432239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19. Name the transformation of energy: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person runn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86" y="2654310"/>
            <a:ext cx="2625254" cy="300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ating stick figure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0" y="2976943"/>
            <a:ext cx="4101187" cy="26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5999" y="3556550"/>
            <a:ext cx="1088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ym typeface="Wingdings" panose="05000000000000000000" pitchFamily="2" charset="2"/>
              </a:rPr>
              <a:t>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31175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20. Name the transformation of energy: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6NTrGhcXi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24082" y="2788567"/>
            <a:ext cx="4863184" cy="27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4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21. Name the transformation of energy: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instrumen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35" y="2446337"/>
            <a:ext cx="34575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50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22. Name the transformation of energy: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windmill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652395"/>
            <a:ext cx="6040438" cy="33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77673" y="3150320"/>
            <a:ext cx="437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Wind &amp; Turbines  Wires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489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23. Name the transformation of energy: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77673" y="3150320"/>
            <a:ext cx="34275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Nuclear Fission </a:t>
            </a:r>
          </a:p>
          <a:p>
            <a:pPr algn="ctr"/>
            <a:r>
              <a:rPr lang="en-US" sz="2800" b="1" dirty="0">
                <a:sym typeface="Wingdings" panose="05000000000000000000" pitchFamily="2" charset="2"/>
              </a:rPr>
              <a:t>Heat </a:t>
            </a:r>
          </a:p>
          <a:p>
            <a:pPr algn="ctr"/>
            <a:r>
              <a:rPr lang="en-US" sz="2800" b="1" dirty="0">
                <a:sym typeface="Wingdings" panose="05000000000000000000" pitchFamily="2" charset="2"/>
              </a:rPr>
              <a:t>Turbines moving </a:t>
            </a:r>
          </a:p>
          <a:p>
            <a:pPr algn="ctr"/>
            <a:r>
              <a:rPr lang="en-US" sz="2800" b="1" dirty="0">
                <a:sym typeface="Wingdings" panose="05000000000000000000" pitchFamily="2" charset="2"/>
              </a:rPr>
              <a:t>Wires </a:t>
            </a:r>
          </a:p>
          <a:p>
            <a:pPr algn="ctr"/>
            <a:r>
              <a:rPr lang="en-US" sz="2800" b="1" dirty="0">
                <a:sym typeface="Wingdings" panose="05000000000000000000" pitchFamily="2" charset="2"/>
              </a:rPr>
              <a:t>Lights</a:t>
            </a:r>
            <a:endParaRPr lang="en-US" sz="2800" b="1" dirty="0"/>
          </a:p>
        </p:txBody>
      </p:sp>
      <p:pic>
        <p:nvPicPr>
          <p:cNvPr id="9218" name="Picture 2" descr="Image result for nuclear power plan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42260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6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24. Name the transformation of energy: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10565" y="3892570"/>
            <a:ext cx="503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Sun Light Photosynthesis</a:t>
            </a:r>
            <a:endParaRPr lang="en-US" sz="2800" b="1" dirty="0"/>
          </a:p>
        </p:txBody>
      </p:sp>
      <p:pic>
        <p:nvPicPr>
          <p:cNvPr id="10244" name="Picture 4" descr="Image result for plant growing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025140"/>
            <a:ext cx="23431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44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25. Name the transformation of energy: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3139" y="3892570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Wires  Fan blades</a:t>
            </a:r>
            <a:endParaRPr lang="en-US" sz="2800" b="1" dirty="0"/>
          </a:p>
        </p:txBody>
      </p:sp>
      <p:pic>
        <p:nvPicPr>
          <p:cNvPr id="11266" name="Picture 2" descr="Image result for fa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97" y="2487305"/>
            <a:ext cx="2962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42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26. Name the transformation of energy: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3935" y="3383523"/>
            <a:ext cx="5237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Battery 1  Wires  Battery 2</a:t>
            </a:r>
            <a:endParaRPr lang="en-US" sz="2800" b="1" dirty="0"/>
          </a:p>
        </p:txBody>
      </p:sp>
      <p:pic>
        <p:nvPicPr>
          <p:cNvPr id="12290" name="Picture 2" descr="Image result for charging cell phon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797820"/>
            <a:ext cx="4831080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10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27. Name the transformation of energy: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Image result for microwave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34" y="2489200"/>
            <a:ext cx="4162425" cy="37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02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28. Find the picture that matches the energy transformation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0375" y="3892570"/>
            <a:ext cx="11228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Nuclear  Radiant &amp; Thermal  Chemical  Chemical  Mechanical  Thermal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83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You add the potential and kinetic energy to get this type of energy</a:t>
            </a:r>
          </a:p>
        </p:txBody>
      </p:sp>
    </p:spTree>
    <p:extLst>
      <p:ext uri="{BB962C8B-B14F-4D97-AF65-F5344CB8AC3E}">
        <p14:creationId xmlns:p14="http://schemas.microsoft.com/office/powerpoint/2010/main" val="4116736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29. Find the picture that matches the energy transformation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575" y="3892570"/>
            <a:ext cx="11533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Nuclear  Radiant &amp; Thermal  Mechanical  Electrical  Sound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2951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30. Find the picture that matches the energy transformation</a:t>
            </a:r>
          </a:p>
        </p:txBody>
      </p:sp>
      <p:sp>
        <p:nvSpPr>
          <p:cNvPr id="3" name="AutoShape 2" descr="Image result for glow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575" y="3892570"/>
            <a:ext cx="11533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Nuclear  Radiant &amp; Thermal  Mechanical  Electrical  Thermal </a:t>
            </a:r>
            <a:r>
              <a:rPr lang="en-US" sz="2800" b="1">
                <a:sym typeface="Wingdings" panose="05000000000000000000" pitchFamily="2" charset="2"/>
              </a:rPr>
              <a:t> Chemical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125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energy is in the center of an atom (the nucleus)</a:t>
            </a:r>
          </a:p>
        </p:txBody>
      </p:sp>
    </p:spTree>
    <p:extLst>
      <p:ext uri="{BB962C8B-B14F-4D97-AF65-F5344CB8AC3E}">
        <p14:creationId xmlns:p14="http://schemas.microsoft.com/office/powerpoint/2010/main" val="376250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energy is between the bonds of atoms</a:t>
            </a:r>
          </a:p>
        </p:txBody>
      </p:sp>
    </p:spTree>
    <p:extLst>
      <p:ext uri="{BB962C8B-B14F-4D97-AF65-F5344CB8AC3E}">
        <p14:creationId xmlns:p14="http://schemas.microsoft.com/office/powerpoint/2010/main" val="91561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energy is from the vibrations of electromagnetic particles </a:t>
            </a:r>
          </a:p>
          <a:p>
            <a:pPr marL="0" indent="0">
              <a:buNone/>
            </a:pPr>
            <a:r>
              <a:rPr lang="en-US" sz="4800" dirty="0"/>
              <a:t>*use the scientific name! [not light]</a:t>
            </a:r>
          </a:p>
        </p:txBody>
      </p:sp>
    </p:spTree>
    <p:extLst>
      <p:ext uri="{BB962C8B-B14F-4D97-AF65-F5344CB8AC3E}">
        <p14:creationId xmlns:p14="http://schemas.microsoft.com/office/powerpoint/2010/main" val="109061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energy is from the vibrations of particles in a medium</a:t>
            </a:r>
          </a:p>
        </p:txBody>
      </p:sp>
    </p:spTree>
    <p:extLst>
      <p:ext uri="{BB962C8B-B14F-4D97-AF65-F5344CB8AC3E}">
        <p14:creationId xmlns:p14="http://schemas.microsoft.com/office/powerpoint/2010/main" val="401296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energy is from moving electrons</a:t>
            </a:r>
          </a:p>
        </p:txBody>
      </p:sp>
    </p:spTree>
    <p:extLst>
      <p:ext uri="{BB962C8B-B14F-4D97-AF65-F5344CB8AC3E}">
        <p14:creationId xmlns:p14="http://schemas.microsoft.com/office/powerpoint/2010/main" val="293697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Name the form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These two energies are both types of vibrations</a:t>
            </a:r>
          </a:p>
        </p:txBody>
      </p:sp>
    </p:spTree>
    <p:extLst>
      <p:ext uri="{BB962C8B-B14F-4D97-AF65-F5344CB8AC3E}">
        <p14:creationId xmlns:p14="http://schemas.microsoft.com/office/powerpoint/2010/main" val="727605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185</TotalTime>
  <Words>512</Words>
  <Application>Microsoft Office PowerPoint</Application>
  <PresentationFormat>Widescreen</PresentationFormat>
  <Paragraphs>69</Paragraphs>
  <Slides>31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Century Gothic</vt:lpstr>
      <vt:lpstr>Wingdings</vt:lpstr>
      <vt:lpstr>Wingdings 2</vt:lpstr>
      <vt:lpstr>Quotable</vt:lpstr>
      <vt:lpstr>Energy Review</vt:lpstr>
      <vt:lpstr>1. Name the form of energy:</vt:lpstr>
      <vt:lpstr>2. Name the form of energy:</vt:lpstr>
      <vt:lpstr>3. Name the form of energy:</vt:lpstr>
      <vt:lpstr>4. Name the form of energy:</vt:lpstr>
      <vt:lpstr>5. Name the form of energy:</vt:lpstr>
      <vt:lpstr>6. Name the form of energy:</vt:lpstr>
      <vt:lpstr>7. Name the form of energy:</vt:lpstr>
      <vt:lpstr>8. Name the form of energy:</vt:lpstr>
      <vt:lpstr>9. Name the form of energy:</vt:lpstr>
      <vt:lpstr>10. Name the form of energy:</vt:lpstr>
      <vt:lpstr>11. Name the form of energy:</vt:lpstr>
      <vt:lpstr>12. Name the form of energy:</vt:lpstr>
      <vt:lpstr>13. Name the form of energy:</vt:lpstr>
      <vt:lpstr>14. Name the law:</vt:lpstr>
      <vt:lpstr>15. Name the transformation of energy:</vt:lpstr>
      <vt:lpstr>16. Name the transformation of energy:</vt:lpstr>
      <vt:lpstr>17. Name the transformation of energy:</vt:lpstr>
      <vt:lpstr>18. Name the transformation of energy:</vt:lpstr>
      <vt:lpstr>19. Name the transformation of energy:</vt:lpstr>
      <vt:lpstr>20. Name the transformation of energy:</vt:lpstr>
      <vt:lpstr>21. Name the transformation of energy:</vt:lpstr>
      <vt:lpstr>22. Name the transformation of energy:</vt:lpstr>
      <vt:lpstr>23. Name the transformation of energy:</vt:lpstr>
      <vt:lpstr>24. Name the transformation of energy:</vt:lpstr>
      <vt:lpstr>25. Name the transformation of energy:</vt:lpstr>
      <vt:lpstr>26. Name the transformation of energy:</vt:lpstr>
      <vt:lpstr>27. Name the transformation of energy:</vt:lpstr>
      <vt:lpstr>28. Find the picture that matches the energy transformation</vt:lpstr>
      <vt:lpstr>29. Find the picture that matches the energy transformation</vt:lpstr>
      <vt:lpstr>30. Find the picture that matches the energy transformation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Review</dc:title>
  <dc:creator>Goodrich, Allison</dc:creator>
  <cp:lastModifiedBy>Goodrich, Allison</cp:lastModifiedBy>
  <cp:revision>9</cp:revision>
  <dcterms:created xsi:type="dcterms:W3CDTF">2016-11-08T12:46:35Z</dcterms:created>
  <dcterms:modified xsi:type="dcterms:W3CDTF">2016-11-09T20:59:50Z</dcterms:modified>
</cp:coreProperties>
</file>